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48afcdf6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48afcdf6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8afcdf6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48afcdf6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48afcdf6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48afcdf6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48afcdf6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48afcdf6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48afcdf6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48afcdf6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48afcdf6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48afcdf6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48afcdf6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48afcdf6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48afcdf6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48afcdf6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48afcdf6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48afcdf6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48afcdf6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48afcdf6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48afcdf6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48afcdf6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48afcdf6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48afcdf6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48afcdf6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48afcdf6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48afcdf6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48afcdf6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48afcdf6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48afcdf6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xPIRENs-g9M" TargetMode="External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-eL5X0rDyyw" TargetMode="External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IDC605A: Project Presentation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</a:t>
            </a:r>
            <a:r>
              <a:rPr lang="en-GB"/>
              <a:t>The Gross-Pitaevskii equation</a:t>
            </a:r>
            <a:r>
              <a:rPr lang="en-GB"/>
              <a:t> using spectral Methods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0" y="4148850"/>
            <a:ext cx="368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Rohit Ranjan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180629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dranjan@iitk.ac.in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9875" y="4148850"/>
            <a:ext cx="1084125" cy="98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The Strang Splitting Spectral Method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00" y="1152475"/>
            <a:ext cx="8956501" cy="24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TSSP Result-1D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1-D</a:t>
            </a:r>
            <a:endParaRPr/>
          </a:p>
        </p:txBody>
      </p:sp>
      <p:sp>
        <p:nvSpPr>
          <p:cNvPr id="151" name="Google Shape;151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2-D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41" y="899125"/>
            <a:ext cx="7924221" cy="41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TSSP Simulations-1D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1-D</a:t>
            </a:r>
            <a:endParaRPr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2-D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2775"/>
            <a:ext cx="8627526" cy="35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TSSP Result-2D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2-D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00" y="944975"/>
            <a:ext cx="6773825" cy="41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TSSP Simulations-2D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94" y="1017725"/>
            <a:ext cx="6953408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b/w Leapfrog and TSSP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4289"/>
            <a:ext cx="9144003" cy="411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42550" y="1582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845200" y="1809100"/>
            <a:ext cx="7515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600">
                <a:solidFill>
                  <a:srgbClr val="3EC96F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You!!</a:t>
            </a:r>
            <a:endParaRPr b="1" sz="9600">
              <a:solidFill>
                <a:srgbClr val="3EC96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Gross–Pitaevskii equation(GPE)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The equation has the form of the Schr¨odinger equation with the addition of an interaction term. The coupling constant g is proportional to the s-wave scattering length as of two interacting bosons: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75" y="2654338"/>
            <a:ext cx="81248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Dimensionless Equation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Choose following parameters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50" y="1675675"/>
            <a:ext cx="5948950" cy="8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750" y="2571750"/>
            <a:ext cx="1997900" cy="8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346" y="3638975"/>
            <a:ext cx="793795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Dimensionless Equation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13" y="1248525"/>
            <a:ext cx="75533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238" y="2291325"/>
            <a:ext cx="50387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350" y="2979150"/>
            <a:ext cx="7341201" cy="14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Equation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200" y="1285875"/>
            <a:ext cx="52673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625" y="1648575"/>
            <a:ext cx="1371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33925" y="2609500"/>
            <a:ext cx="55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Multiplying whole 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equation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4575" y="2677975"/>
            <a:ext cx="60240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348" y="3009700"/>
            <a:ext cx="30956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6975" y="3209375"/>
            <a:ext cx="4896100" cy="11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Leapfrog Method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25" y="1017725"/>
            <a:ext cx="7396550" cy="22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00" y="3720325"/>
            <a:ext cx="2283525" cy="8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2875925" y="3083850"/>
            <a:ext cx="4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Euler forward for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625" y="3149038"/>
            <a:ext cx="24337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7473" y="3642374"/>
            <a:ext cx="452892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Leapfrog Simulations-1D</a:t>
            </a:r>
            <a:endParaRPr/>
          </a:p>
        </p:txBody>
      </p:sp>
      <p:pic>
        <p:nvPicPr>
          <p:cNvPr descr="Leapfrog Simulation of Gross Pitaevskii Equation in 1-D" id="116" name="Google Shape;116;p19" title="leapfrog 1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00" y="1017725"/>
            <a:ext cx="6855919" cy="38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Leapfrog Simulations-2D</a:t>
            </a:r>
            <a:endParaRPr/>
          </a:p>
        </p:txBody>
      </p:sp>
      <p:pic>
        <p:nvPicPr>
          <p:cNvPr descr="Simulation of gross pitaevskii equation in 2-D using Leapfrog method" id="122" name="Google Shape;122;p20" title="leapfrog 2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675" y="1017725"/>
            <a:ext cx="6536525" cy="38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Tie Splitting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highlight>
                  <a:schemeClr val="lt1"/>
                </a:highlight>
              </a:rPr>
              <a:t>First Part: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888" y="1516913"/>
            <a:ext cx="26955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263" y="1516925"/>
            <a:ext cx="250507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4595375" y="1053125"/>
            <a:ext cx="35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Fourier transformation: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78400" y="2628275"/>
            <a:ext cx="71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Now, ODE can be solved exactly.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400525" y="3069025"/>
            <a:ext cx="18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Second part: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9598" y="3384773"/>
            <a:ext cx="2982400" cy="7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4550900" y="3157950"/>
            <a:ext cx="415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Again, this is an ODE, can be solved exactly. We can do following replacement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6211050" y="3513700"/>
            <a:ext cx="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8185" y="3687625"/>
            <a:ext cx="1394037" cy="4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